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ileron Heavy" charset="1" panose="00000A00000000000000"/>
      <p:regular r:id="rId10"/>
    </p:embeddedFont>
    <p:embeddedFont>
      <p:font typeface="Aileron Heavy Bold" charset="1" panose="00000A00000000000000"/>
      <p:regular r:id="rId11"/>
    </p:embeddedFont>
    <p:embeddedFont>
      <p:font typeface="Aileron Heavy Italics" charset="1" panose="00000A00000000000000"/>
      <p:regular r:id="rId12"/>
    </p:embeddedFont>
    <p:embeddedFont>
      <p:font typeface="Aileron Heavy Bold Italics" charset="1" panose="00000A00000000000000"/>
      <p:regular r:id="rId13"/>
    </p:embeddedFont>
    <p:embeddedFont>
      <p:font typeface="HK Grotesk Light" charset="1" panose="00000400000000000000"/>
      <p:regular r:id="rId14"/>
    </p:embeddedFont>
    <p:embeddedFont>
      <p:font typeface="HK Grotesk Light Bold" charset="1" panose="00000500000000000000"/>
      <p:regular r:id="rId15"/>
    </p:embeddedFont>
    <p:embeddedFont>
      <p:font typeface="HK Grotesk Light Italics" charset="1" panose="00000400000000000000"/>
      <p:regular r:id="rId16"/>
    </p:embeddedFont>
    <p:embeddedFont>
      <p:font typeface="HK Grotesk Light Bold Italics" charset="1" panose="00000500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Redressed" charset="1" panose="020005060000000200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43.png" Type="http://schemas.openxmlformats.org/officeDocument/2006/relationships/image"/><Relationship Id="rId5" Target="../media/image30.jpeg" Type="http://schemas.openxmlformats.org/officeDocument/2006/relationships/image"/><Relationship Id="rId6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2" Target="../media/image44.jpeg" Type="http://schemas.openxmlformats.org/officeDocument/2006/relationships/image"/><Relationship Id="rId3" Target="../media/image16.jpeg" Type="http://schemas.openxmlformats.org/officeDocument/2006/relationships/image"/><Relationship Id="rId4" Target="../media/image1.jpe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.jpeg" Type="http://schemas.openxmlformats.org/officeDocument/2006/relationships/image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jpe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6.jpeg" Type="http://schemas.openxmlformats.org/officeDocument/2006/relationships/image"/><Relationship Id="rId4" Target="../media/image30.jpeg" Type="http://schemas.openxmlformats.org/officeDocument/2006/relationships/image"/><Relationship Id="rId5" Target="../media/image1.jpe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0.jpeg" Type="http://schemas.openxmlformats.org/officeDocument/2006/relationships/image"/><Relationship Id="rId7" Target="../media/image1.jpe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36.png" Type="http://schemas.openxmlformats.org/officeDocument/2006/relationships/image"/><Relationship Id="rId5" Target="../media/image30.jpeg" Type="http://schemas.openxmlformats.org/officeDocument/2006/relationships/image"/><Relationship Id="rId6" Target="../media/image1.jpe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38.png" Type="http://schemas.openxmlformats.org/officeDocument/2006/relationships/image"/><Relationship Id="rId5" Target="../media/image30.jpeg" Type="http://schemas.openxmlformats.org/officeDocument/2006/relationships/image"/><Relationship Id="rId6" Target="../media/image1.jpe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30.jpeg" Type="http://schemas.openxmlformats.org/officeDocument/2006/relationships/image"/><Relationship Id="rId7" Target="../media/image1.jpeg" Type="http://schemas.openxmlformats.org/officeDocument/2006/relationships/image"/><Relationship Id="rId8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61812" y="2692444"/>
            <a:ext cx="1765474" cy="2562848"/>
            <a:chOff x="0" y="0"/>
            <a:chExt cx="2311400" cy="33553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2"/>
              <a:stretch>
                <a:fillRect l="0" r="-211610" t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51306" y="2692444"/>
            <a:ext cx="1666530" cy="2562848"/>
            <a:chOff x="0" y="0"/>
            <a:chExt cx="2181860" cy="33553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2"/>
              <a:stretch>
                <a:fillRect l="-102924" r="-127186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802047" y="2737956"/>
            <a:ext cx="2085711" cy="2517336"/>
            <a:chOff x="0" y="0"/>
            <a:chExt cx="2780030" cy="33553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2"/>
              <a:stretch>
                <a:fillRect l="-99383" r="-59698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525933" y="2711494"/>
            <a:ext cx="2233656" cy="2570260"/>
            <a:chOff x="0" y="0"/>
            <a:chExt cx="2915920" cy="33553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2"/>
              <a:stretch>
                <a:fillRect l="-147101" r="0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579467" y="6257248"/>
            <a:ext cx="921740" cy="1337308"/>
            <a:chOff x="0" y="0"/>
            <a:chExt cx="2312670" cy="335534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573271" y="6257248"/>
            <a:ext cx="869605" cy="1337308"/>
            <a:chOff x="0" y="0"/>
            <a:chExt cx="2181860" cy="335534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482420" y="6257248"/>
            <a:ext cx="1473468" cy="1337308"/>
            <a:chOff x="0" y="0"/>
            <a:chExt cx="3696970" cy="335534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955888" y="6257248"/>
            <a:ext cx="903295" cy="1337308"/>
            <a:chOff x="0" y="0"/>
            <a:chExt cx="2341880" cy="34671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7764" y="2465302"/>
            <a:ext cx="6591696" cy="5632904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381234" y="9417504"/>
            <a:ext cx="9525532" cy="70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1FC7D1"/>
                </a:solidFill>
                <a:latin typeface="Redressed"/>
              </a:rPr>
              <a:t>Presented by HEXA_Group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738475" y="634201"/>
            <a:ext cx="11283631" cy="9059527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0" r="0" t="-5272" b="-159342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8700" y="5389791"/>
            <a:ext cx="8115300" cy="4654838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r="0" t="0" b="-137519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82091" y="191776"/>
            <a:ext cx="2264053" cy="3081829"/>
            <a:chOff x="0" y="0"/>
            <a:chExt cx="6350000" cy="864362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0380C7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5"/>
              <a:stretch>
                <a:fillRect l="-42673" r="-42673" t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60143" y="1406437"/>
            <a:ext cx="319381" cy="463629"/>
            <a:chOff x="0" y="0"/>
            <a:chExt cx="2311400" cy="335534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6"/>
              <a:stretch>
                <a:fillRect l="0" r="-211610" t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46682" y="1406437"/>
            <a:ext cx="301481" cy="463629"/>
            <a:chOff x="0" y="0"/>
            <a:chExt cx="2181860" cy="335534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6"/>
              <a:stretch>
                <a:fillRect l="-102924" r="-127186" t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671940" y="1414670"/>
            <a:ext cx="377313" cy="455395"/>
            <a:chOff x="0" y="0"/>
            <a:chExt cx="2780030" cy="335534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6"/>
              <a:stretch>
                <a:fillRect l="-99383" r="-59698" t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164701" y="1409883"/>
            <a:ext cx="404077" cy="464970"/>
            <a:chOff x="0" y="0"/>
            <a:chExt cx="2915920" cy="335534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6"/>
              <a:stretch>
                <a:fillRect l="-147101" r="0" t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269867" y="2051323"/>
            <a:ext cx="166746" cy="241924"/>
            <a:chOff x="0" y="0"/>
            <a:chExt cx="2312670" cy="335534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449650" y="2051323"/>
            <a:ext cx="157315" cy="241924"/>
            <a:chOff x="0" y="0"/>
            <a:chExt cx="2181860" cy="335534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614118" y="2051323"/>
            <a:ext cx="266556" cy="241924"/>
            <a:chOff x="0" y="0"/>
            <a:chExt cx="3696970" cy="3355340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880674" y="2051323"/>
            <a:ext cx="163409" cy="241924"/>
            <a:chOff x="0" y="0"/>
            <a:chExt cx="2341880" cy="3467100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4234798" y="5652608"/>
            <a:ext cx="3169465" cy="4392021"/>
            <a:chOff x="0" y="0"/>
            <a:chExt cx="4734560" cy="6560820"/>
          </a:xfrm>
        </p:grpSpPr>
        <p:sp>
          <p:nvSpPr>
            <p:cNvPr name="Freeform 35" id="35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0" r="0" t="-1741" b="-1741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5636240" cy="10287000"/>
            <a:chOff x="0" y="0"/>
            <a:chExt cx="965200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3916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9391650">
                  <a:moveTo>
                    <a:pt x="0" y="0"/>
                  </a:moveTo>
                  <a:lnTo>
                    <a:pt x="0" y="6350000"/>
                  </a:lnTo>
                  <a:lnTo>
                    <a:pt x="3789680" y="6350000"/>
                  </a:lnTo>
                  <a:lnTo>
                    <a:pt x="9391650" y="0"/>
                  </a:lnTo>
                  <a:close/>
                </a:path>
              </a:pathLst>
            </a:custGeom>
            <a:blipFill>
              <a:blip r:embed="rId2"/>
              <a:stretch>
                <a:fillRect l="0" r="0" t="0" b="-4096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4064000" y="0"/>
              <a:ext cx="5588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88000">
                  <a:moveTo>
                    <a:pt x="5588000" y="6350000"/>
                  </a:moveTo>
                  <a:lnTo>
                    <a:pt x="0" y="6350000"/>
                  </a:lnTo>
                  <a:lnTo>
                    <a:pt x="5588000" y="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61020" y="4258104"/>
            <a:ext cx="535360" cy="2285010"/>
            <a:chOff x="0" y="0"/>
            <a:chExt cx="786130" cy="33553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3"/>
              <a:stretch>
                <a:fillRect l="-234544" r="-234544" t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217827" y="1636849"/>
            <a:ext cx="608855" cy="883843"/>
            <a:chOff x="0" y="0"/>
            <a:chExt cx="2311400" cy="33553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4"/>
              <a:stretch>
                <a:fillRect l="0" r="-211610" t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145346" y="1636849"/>
            <a:ext cx="574732" cy="883843"/>
            <a:chOff x="0" y="0"/>
            <a:chExt cx="2181860" cy="33553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4"/>
              <a:stretch>
                <a:fillRect l="-102924" r="-127186" t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956040" y="1652545"/>
            <a:ext cx="719294" cy="868147"/>
            <a:chOff x="0" y="0"/>
            <a:chExt cx="2780030" cy="33553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4"/>
              <a:stretch>
                <a:fillRect l="-99383" r="-59698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6895419" y="1643419"/>
            <a:ext cx="770315" cy="886399"/>
            <a:chOff x="0" y="0"/>
            <a:chExt cx="2915920" cy="335534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4"/>
              <a:stretch>
                <a:fillRect l="-147101" r="0" t="0" b="0"/>
              </a:stretch>
            </a:blipFill>
          </p:spPr>
        </p:sp>
      </p:grpSp>
      <p:sp>
        <p:nvSpPr>
          <p:cNvPr name="AutoShape 15" id="15"/>
          <p:cNvSpPr/>
          <p:nvPr/>
        </p:nvSpPr>
        <p:spPr>
          <a:xfrm rot="0">
            <a:off x="14198777" y="2744358"/>
            <a:ext cx="3416503" cy="0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55196" y="4243437"/>
            <a:ext cx="900063" cy="90006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31076" y="6309435"/>
            <a:ext cx="871720" cy="87172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89249" y="8386022"/>
            <a:ext cx="938676" cy="919903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96734" y="4395721"/>
            <a:ext cx="9582062" cy="196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51"/>
              </a:lnSpc>
            </a:pPr>
            <a:r>
              <a:rPr lang="en-US" spc="265" sz="6799">
                <a:solidFill>
                  <a:srgbClr val="000000"/>
                </a:solidFill>
                <a:latin typeface="Aileron Heavy Bold"/>
              </a:rPr>
              <a:t>Thank you</a:t>
            </a:r>
          </a:p>
          <a:p>
            <a:pPr algn="l">
              <a:lnSpc>
                <a:spcPts val="7637"/>
              </a:lnSpc>
            </a:pPr>
            <a:r>
              <a:rPr lang="en-US" spc="261" sz="6699">
                <a:solidFill>
                  <a:srgbClr val="000000"/>
                </a:solidFill>
                <a:latin typeface="Aileron Heavy Bold"/>
              </a:rPr>
              <a:t>For Your Attention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60418" y="4626793"/>
            <a:ext cx="53105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Yangon, Burma.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60418" y="3857357"/>
            <a:ext cx="1968996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Open Sans"/>
              </a:rPr>
              <a:t>Address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86178" y="5994651"/>
            <a:ext cx="1326803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Open Sans"/>
              </a:rPr>
              <a:t>Email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05228" y="6766811"/>
            <a:ext cx="53105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hexa_group@gmail.com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78999" y="8200174"/>
            <a:ext cx="3693561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Open Sans"/>
              </a:rPr>
              <a:t>Social Media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78999" y="8944292"/>
            <a:ext cx="6609001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Open Sans Light"/>
              </a:rPr>
              <a:t>https://github.com/hexa_news-group_project.git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0557" r="0" b="10557"/>
          <a:stretch>
            <a:fillRect/>
          </a:stretch>
        </p:blipFill>
        <p:spPr>
          <a:xfrm flipH="false" flipV="false" rot="0">
            <a:off x="701273" y="731039"/>
            <a:ext cx="521614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10557" r="0" b="10557"/>
          <a:stretch>
            <a:fillRect/>
          </a:stretch>
        </p:blipFill>
        <p:spPr>
          <a:xfrm flipH="false" flipV="false" rot="0">
            <a:off x="6535928" y="731039"/>
            <a:ext cx="5216145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0557" r="0" b="10557"/>
          <a:stretch>
            <a:fillRect/>
          </a:stretch>
        </p:blipFill>
        <p:spPr>
          <a:xfrm flipH="false" flipV="false" rot="0">
            <a:off x="12371197" y="731039"/>
            <a:ext cx="5216145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10557" r="0" b="10557"/>
          <a:stretch>
            <a:fillRect/>
          </a:stretch>
        </p:blipFill>
        <p:spPr>
          <a:xfrm flipH="false" flipV="false" rot="0">
            <a:off x="6535928" y="5374548"/>
            <a:ext cx="5216145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10557" r="0" b="10557"/>
          <a:stretch>
            <a:fillRect/>
          </a:stretch>
        </p:blipFill>
        <p:spPr>
          <a:xfrm flipH="false" flipV="false" rot="0">
            <a:off x="701273" y="5374548"/>
            <a:ext cx="5216145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10557" r="0" b="10557"/>
          <a:stretch>
            <a:fillRect/>
          </a:stretch>
        </p:blipFill>
        <p:spPr>
          <a:xfrm flipH="false" flipV="false" rot="0">
            <a:off x="12371197" y="5374548"/>
            <a:ext cx="5216145" cy="4114800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298438" y="1037639"/>
            <a:ext cx="2021815" cy="1750800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6883" r="-8188" t="-14304" b="-12861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133093" y="1037639"/>
            <a:ext cx="2021815" cy="1750800"/>
            <a:chOff x="0" y="0"/>
            <a:chExt cx="4282440" cy="37084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8143" r="-44183" t="-15590" b="-6550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968363" y="1037639"/>
            <a:ext cx="2021815" cy="1750800"/>
            <a:chOff x="0" y="0"/>
            <a:chExt cx="4282440" cy="37084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9871" r="-10803" t="-20762" b="-1151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298438" y="5681147"/>
            <a:ext cx="2021815" cy="1750800"/>
            <a:chOff x="0" y="0"/>
            <a:chExt cx="4282440" cy="37084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5859" r="-10579" t="-15843" b="-22274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133093" y="5681147"/>
            <a:ext cx="2021815" cy="1750800"/>
            <a:chOff x="0" y="0"/>
            <a:chExt cx="4282440" cy="37084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2457" r="-19430" t="-23223" b="-32302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971397" y="5681147"/>
            <a:ext cx="2021815" cy="1750800"/>
            <a:chOff x="0" y="0"/>
            <a:chExt cx="4282440" cy="37084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3010" r="-10418" t="-17749" b="-1690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562023" y="3500340"/>
            <a:ext cx="472765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HK Grotesk Light Bold"/>
              </a:rPr>
              <a:t>AKAR TOE MAW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5516" y="8146323"/>
            <a:ext cx="472765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HK Grotesk Light Bold"/>
              </a:rPr>
              <a:t>MYO MIN HTOO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50868" y="8146323"/>
            <a:ext cx="472765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HK Grotesk Light Bold"/>
              </a:rPr>
              <a:t>SAN LIN PHYO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92938" y="8234905"/>
            <a:ext cx="5322980" cy="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HK Grotesk Light Bold"/>
              </a:rPr>
              <a:t>KHAM NYEIN CHAN AUNG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5516" y="3500340"/>
            <a:ext cx="472765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HK Grotesk Light Bold"/>
              </a:rPr>
              <a:t>WIN WIN KHING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80171" y="3500340"/>
            <a:ext cx="472765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HK Grotesk Light Bold"/>
              </a:rPr>
              <a:t>PHYU PHYU THIN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05032" y="-1481961"/>
            <a:ext cx="2287651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81298" y="5422625"/>
            <a:ext cx="4588100" cy="4271104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278669" y="2443856"/>
            <a:ext cx="8794329" cy="7060889"/>
            <a:chOff x="0" y="0"/>
            <a:chExt cx="7467600" cy="599567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8"/>
              <a:stretch>
                <a:fillRect l="0" r="0" t="-16754" b="-16754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0461" y="6689536"/>
            <a:ext cx="1695629" cy="3355093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94468" r="-94468" t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205032" y="8616668"/>
            <a:ext cx="2096089" cy="1427961"/>
          </a:xfrm>
          <a:prstGeom prst="rect">
            <a:avLst/>
          </a:prstGeom>
        </p:spPr>
      </p:pic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36291" y="8899"/>
            <a:ext cx="1927667" cy="2623941"/>
            <a:chOff x="0" y="0"/>
            <a:chExt cx="6350000" cy="864362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0380C7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10"/>
              <a:stretch>
                <a:fillRect l="-73748" r="-73748" t="0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28700" y="4870096"/>
            <a:ext cx="3023861" cy="4190254"/>
            <a:chOff x="0" y="0"/>
            <a:chExt cx="4734560" cy="6560820"/>
          </a:xfrm>
        </p:grpSpPr>
        <p:sp>
          <p:nvSpPr>
            <p:cNvPr name="Freeform 26" id="2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8"/>
              <a:stretch>
                <a:fillRect l="-45764" r="-45764" t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2313087" y="7256679"/>
            <a:ext cx="4742044" cy="2719979"/>
            <a:chOff x="0" y="0"/>
            <a:chExt cx="7981950" cy="4578350"/>
          </a:xfrm>
        </p:grpSpPr>
        <p:sp>
          <p:nvSpPr>
            <p:cNvPr name="Freeform 38" id="3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8"/>
              <a:stretch>
                <a:fillRect l="0" r="0" t="-9919" b="-9919"/>
              </a:stretch>
            </a:blip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5994672" y="3856951"/>
            <a:ext cx="926690" cy="1345228"/>
            <a:chOff x="0" y="0"/>
            <a:chExt cx="2311400" cy="3355340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1"/>
              <a:stretch>
                <a:fillRect l="0" r="-211610" t="0" b="0"/>
              </a:stretch>
            </a:blip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7406376" y="3856951"/>
            <a:ext cx="874755" cy="1345228"/>
            <a:chOff x="0" y="0"/>
            <a:chExt cx="2181860" cy="3355340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1"/>
              <a:stretch>
                <a:fillRect l="-102924" r="-127186" t="0" b="0"/>
              </a:stretch>
            </a:blipFill>
          </p:spPr>
        </p:sp>
      </p:grpSp>
      <p:grpSp>
        <p:nvGrpSpPr>
          <p:cNvPr name="Group 47" id="47"/>
          <p:cNvGrpSpPr>
            <a:grpSpLocks noChangeAspect="true"/>
          </p:cNvGrpSpPr>
          <p:nvPr/>
        </p:nvGrpSpPr>
        <p:grpSpPr>
          <a:xfrm rot="0">
            <a:off x="8640271" y="3880840"/>
            <a:ext cx="1094781" cy="1321339"/>
            <a:chOff x="0" y="0"/>
            <a:chExt cx="2780030" cy="3355340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1"/>
              <a:stretch>
                <a:fillRect l="-99383" r="-59698" t="0" b="0"/>
              </a:stretch>
            </a:blipFill>
          </p:spPr>
        </p:sp>
      </p:grp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10070027" y="3866950"/>
            <a:ext cx="1172437" cy="1349119"/>
            <a:chOff x="0" y="0"/>
            <a:chExt cx="2915920" cy="3355340"/>
          </a:xfrm>
        </p:grpSpPr>
        <p:sp>
          <p:nvSpPr>
            <p:cNvPr name="Freeform 50" id="50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1"/>
              <a:stretch>
                <a:fillRect l="-147101" r="0" t="0" b="0"/>
              </a:stretch>
            </a:blip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7473648" y="5728102"/>
            <a:ext cx="483818" cy="701947"/>
            <a:chOff x="0" y="0"/>
            <a:chExt cx="2312670" cy="3355340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7995291" y="5728102"/>
            <a:ext cx="456452" cy="701947"/>
            <a:chOff x="0" y="0"/>
            <a:chExt cx="2181860" cy="3355340"/>
          </a:xfrm>
        </p:grpSpPr>
        <p:sp>
          <p:nvSpPr>
            <p:cNvPr name="Freeform 54" id="54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55" id="55"/>
          <p:cNvGrpSpPr>
            <a:grpSpLocks noChangeAspect="true"/>
          </p:cNvGrpSpPr>
          <p:nvPr/>
        </p:nvGrpSpPr>
        <p:grpSpPr>
          <a:xfrm rot="0">
            <a:off x="8472500" y="5728102"/>
            <a:ext cx="773418" cy="701947"/>
            <a:chOff x="0" y="0"/>
            <a:chExt cx="3696970" cy="3355340"/>
          </a:xfrm>
        </p:grpSpPr>
        <p:sp>
          <p:nvSpPr>
            <p:cNvPr name="Freeform 56" id="56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57" id="57"/>
          <p:cNvGrpSpPr>
            <a:grpSpLocks noChangeAspect="true"/>
          </p:cNvGrpSpPr>
          <p:nvPr/>
        </p:nvGrpSpPr>
        <p:grpSpPr>
          <a:xfrm rot="0">
            <a:off x="9245917" y="5728102"/>
            <a:ext cx="474136" cy="701947"/>
            <a:chOff x="0" y="0"/>
            <a:chExt cx="2341880" cy="3467100"/>
          </a:xfrm>
        </p:grpSpPr>
        <p:sp>
          <p:nvSpPr>
            <p:cNvPr name="Freeform 58" id="58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59" id="59"/>
          <p:cNvGrpSpPr>
            <a:grpSpLocks noChangeAspect="true"/>
          </p:cNvGrpSpPr>
          <p:nvPr/>
        </p:nvGrpSpPr>
        <p:grpSpPr>
          <a:xfrm rot="0">
            <a:off x="1575437" y="6289666"/>
            <a:ext cx="348266" cy="505559"/>
            <a:chOff x="0" y="0"/>
            <a:chExt cx="2311400" cy="3355340"/>
          </a:xfrm>
        </p:grpSpPr>
        <p:sp>
          <p:nvSpPr>
            <p:cNvPr name="Freeform 60" id="60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1"/>
              <a:stretch>
                <a:fillRect l="0" r="-211610" t="0" b="0"/>
              </a:stretch>
            </a:blipFill>
          </p:spPr>
        </p:sp>
      </p:grpSp>
      <p:grpSp>
        <p:nvGrpSpPr>
          <p:cNvPr name="Group 61" id="61"/>
          <p:cNvGrpSpPr>
            <a:grpSpLocks noChangeAspect="true"/>
          </p:cNvGrpSpPr>
          <p:nvPr/>
        </p:nvGrpSpPr>
        <p:grpSpPr>
          <a:xfrm rot="0">
            <a:off x="2105978" y="6289666"/>
            <a:ext cx="328747" cy="505559"/>
            <a:chOff x="0" y="0"/>
            <a:chExt cx="2181860" cy="3355340"/>
          </a:xfrm>
        </p:grpSpPr>
        <p:sp>
          <p:nvSpPr>
            <p:cNvPr name="Freeform 62" id="62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1"/>
              <a:stretch>
                <a:fillRect l="-102924" r="-127186" t="0" b="0"/>
              </a:stretch>
            </a:blipFill>
          </p:spPr>
        </p:sp>
      </p:grpSp>
      <p:grpSp>
        <p:nvGrpSpPr>
          <p:cNvPr name="Group 63" id="63"/>
          <p:cNvGrpSpPr>
            <a:grpSpLocks noChangeAspect="true"/>
          </p:cNvGrpSpPr>
          <p:nvPr/>
        </p:nvGrpSpPr>
        <p:grpSpPr>
          <a:xfrm rot="0">
            <a:off x="2569696" y="6298644"/>
            <a:ext cx="411437" cy="496581"/>
            <a:chOff x="0" y="0"/>
            <a:chExt cx="2780030" cy="3355340"/>
          </a:xfrm>
        </p:grpSpPr>
        <p:sp>
          <p:nvSpPr>
            <p:cNvPr name="Freeform 64" id="64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1"/>
              <a:stretch>
                <a:fillRect l="-99383" r="-59698" t="0" b="0"/>
              </a:stretch>
            </a:blipFill>
          </p:spPr>
        </p:sp>
      </p:grpSp>
      <p:grpSp>
        <p:nvGrpSpPr>
          <p:cNvPr name="Group 65" id="65"/>
          <p:cNvGrpSpPr>
            <a:grpSpLocks noChangeAspect="true"/>
          </p:cNvGrpSpPr>
          <p:nvPr/>
        </p:nvGrpSpPr>
        <p:grpSpPr>
          <a:xfrm rot="0">
            <a:off x="3107023" y="6293424"/>
            <a:ext cx="440621" cy="507021"/>
            <a:chOff x="0" y="0"/>
            <a:chExt cx="2915920" cy="3355340"/>
          </a:xfrm>
        </p:grpSpPr>
        <p:sp>
          <p:nvSpPr>
            <p:cNvPr name="Freeform 66" id="66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1"/>
              <a:stretch>
                <a:fillRect l="-147101" r="0" t="0" b="0"/>
              </a:stretch>
            </a:blipFill>
          </p:spPr>
        </p:sp>
      </p:grpSp>
      <p:grpSp>
        <p:nvGrpSpPr>
          <p:cNvPr name="Group 67" id="67"/>
          <p:cNvGrpSpPr>
            <a:grpSpLocks noChangeAspect="true"/>
          </p:cNvGrpSpPr>
          <p:nvPr/>
        </p:nvGrpSpPr>
        <p:grpSpPr>
          <a:xfrm rot="0">
            <a:off x="2131260" y="6992876"/>
            <a:ext cx="181827" cy="263803"/>
            <a:chOff x="0" y="0"/>
            <a:chExt cx="2312670" cy="3355340"/>
          </a:xfrm>
        </p:grpSpPr>
        <p:sp>
          <p:nvSpPr>
            <p:cNvPr name="Freeform 68" id="68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69" id="69"/>
          <p:cNvGrpSpPr>
            <a:grpSpLocks noChangeAspect="true"/>
          </p:cNvGrpSpPr>
          <p:nvPr/>
        </p:nvGrpSpPr>
        <p:grpSpPr>
          <a:xfrm rot="0">
            <a:off x="2327303" y="6992876"/>
            <a:ext cx="171542" cy="263803"/>
            <a:chOff x="0" y="0"/>
            <a:chExt cx="2181860" cy="3355340"/>
          </a:xfrm>
        </p:grpSpPr>
        <p:sp>
          <p:nvSpPr>
            <p:cNvPr name="Freeform 70" id="70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71" id="71"/>
          <p:cNvGrpSpPr>
            <a:grpSpLocks noChangeAspect="true"/>
          </p:cNvGrpSpPr>
          <p:nvPr/>
        </p:nvGrpSpPr>
        <p:grpSpPr>
          <a:xfrm rot="0">
            <a:off x="2506645" y="6992876"/>
            <a:ext cx="290663" cy="263803"/>
            <a:chOff x="0" y="0"/>
            <a:chExt cx="3696970" cy="3355340"/>
          </a:xfrm>
        </p:grpSpPr>
        <p:sp>
          <p:nvSpPr>
            <p:cNvPr name="Freeform 72" id="72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73" id="73"/>
          <p:cNvGrpSpPr>
            <a:grpSpLocks noChangeAspect="true"/>
          </p:cNvGrpSpPr>
          <p:nvPr/>
        </p:nvGrpSpPr>
        <p:grpSpPr>
          <a:xfrm rot="0">
            <a:off x="2797308" y="6992876"/>
            <a:ext cx="178188" cy="263803"/>
            <a:chOff x="0" y="0"/>
            <a:chExt cx="2341880" cy="3467100"/>
          </a:xfrm>
        </p:grpSpPr>
        <p:sp>
          <p:nvSpPr>
            <p:cNvPr name="Freeform 74" id="74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75" id="75"/>
          <p:cNvGrpSpPr>
            <a:grpSpLocks noChangeAspect="true"/>
          </p:cNvGrpSpPr>
          <p:nvPr/>
        </p:nvGrpSpPr>
        <p:grpSpPr>
          <a:xfrm rot="0">
            <a:off x="3768479" y="7978826"/>
            <a:ext cx="348266" cy="505559"/>
            <a:chOff x="0" y="0"/>
            <a:chExt cx="2311400" cy="3355340"/>
          </a:xfrm>
        </p:grpSpPr>
        <p:sp>
          <p:nvSpPr>
            <p:cNvPr name="Freeform 76" id="76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1"/>
              <a:stretch>
                <a:fillRect l="0" r="-211610" t="0" b="0"/>
              </a:stretch>
            </a:blipFill>
          </p:spPr>
        </p:sp>
      </p:grpSp>
      <p:grpSp>
        <p:nvGrpSpPr>
          <p:cNvPr name="Group 77" id="77"/>
          <p:cNvGrpSpPr>
            <a:grpSpLocks noChangeAspect="true"/>
          </p:cNvGrpSpPr>
          <p:nvPr/>
        </p:nvGrpSpPr>
        <p:grpSpPr>
          <a:xfrm rot="0">
            <a:off x="4299021" y="7978826"/>
            <a:ext cx="328747" cy="505559"/>
            <a:chOff x="0" y="0"/>
            <a:chExt cx="2181860" cy="3355340"/>
          </a:xfrm>
        </p:grpSpPr>
        <p:sp>
          <p:nvSpPr>
            <p:cNvPr name="Freeform 78" id="78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1"/>
              <a:stretch>
                <a:fillRect l="-102924" r="-127186" t="0" b="0"/>
              </a:stretch>
            </a:blipFill>
          </p:spPr>
        </p:sp>
      </p:grpSp>
      <p:grpSp>
        <p:nvGrpSpPr>
          <p:cNvPr name="Group 79" id="79"/>
          <p:cNvGrpSpPr>
            <a:grpSpLocks noChangeAspect="true"/>
          </p:cNvGrpSpPr>
          <p:nvPr/>
        </p:nvGrpSpPr>
        <p:grpSpPr>
          <a:xfrm rot="0">
            <a:off x="4762739" y="7987804"/>
            <a:ext cx="411437" cy="496581"/>
            <a:chOff x="0" y="0"/>
            <a:chExt cx="2780030" cy="3355340"/>
          </a:xfrm>
        </p:grpSpPr>
        <p:sp>
          <p:nvSpPr>
            <p:cNvPr name="Freeform 80" id="80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1"/>
              <a:stretch>
                <a:fillRect l="-99383" r="-59698" t="0" b="0"/>
              </a:stretch>
            </a:blipFill>
          </p:spPr>
        </p:sp>
      </p:grpSp>
      <p:grpSp>
        <p:nvGrpSpPr>
          <p:cNvPr name="Group 81" id="81"/>
          <p:cNvGrpSpPr>
            <a:grpSpLocks noChangeAspect="true"/>
          </p:cNvGrpSpPr>
          <p:nvPr/>
        </p:nvGrpSpPr>
        <p:grpSpPr>
          <a:xfrm rot="0">
            <a:off x="5300065" y="7982584"/>
            <a:ext cx="440621" cy="507021"/>
            <a:chOff x="0" y="0"/>
            <a:chExt cx="2915920" cy="3355340"/>
          </a:xfrm>
        </p:grpSpPr>
        <p:sp>
          <p:nvSpPr>
            <p:cNvPr name="Freeform 82" id="82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1"/>
              <a:stretch>
                <a:fillRect l="-147101" r="0" t="0" b="0"/>
              </a:stretch>
            </a:blipFill>
          </p:spPr>
        </p:sp>
      </p:grpSp>
      <p:grpSp>
        <p:nvGrpSpPr>
          <p:cNvPr name="Group 83" id="83"/>
          <p:cNvGrpSpPr>
            <a:grpSpLocks noChangeAspect="true"/>
          </p:cNvGrpSpPr>
          <p:nvPr/>
        </p:nvGrpSpPr>
        <p:grpSpPr>
          <a:xfrm rot="0">
            <a:off x="4324302" y="8682035"/>
            <a:ext cx="181827" cy="263803"/>
            <a:chOff x="0" y="0"/>
            <a:chExt cx="2312670" cy="3355340"/>
          </a:xfrm>
        </p:grpSpPr>
        <p:sp>
          <p:nvSpPr>
            <p:cNvPr name="Freeform 84" id="84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85" id="85"/>
          <p:cNvGrpSpPr>
            <a:grpSpLocks noChangeAspect="true"/>
          </p:cNvGrpSpPr>
          <p:nvPr/>
        </p:nvGrpSpPr>
        <p:grpSpPr>
          <a:xfrm rot="0">
            <a:off x="4520345" y="8682035"/>
            <a:ext cx="171542" cy="263803"/>
            <a:chOff x="0" y="0"/>
            <a:chExt cx="2181860" cy="3355340"/>
          </a:xfrm>
        </p:grpSpPr>
        <p:sp>
          <p:nvSpPr>
            <p:cNvPr name="Freeform 86" id="86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87" id="87"/>
          <p:cNvGrpSpPr>
            <a:grpSpLocks noChangeAspect="true"/>
          </p:cNvGrpSpPr>
          <p:nvPr/>
        </p:nvGrpSpPr>
        <p:grpSpPr>
          <a:xfrm rot="0">
            <a:off x="4699687" y="8682035"/>
            <a:ext cx="290663" cy="263803"/>
            <a:chOff x="0" y="0"/>
            <a:chExt cx="3696970" cy="3355340"/>
          </a:xfrm>
        </p:grpSpPr>
        <p:sp>
          <p:nvSpPr>
            <p:cNvPr name="Freeform 88" id="88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89" id="89"/>
          <p:cNvGrpSpPr>
            <a:grpSpLocks noChangeAspect="true"/>
          </p:cNvGrpSpPr>
          <p:nvPr/>
        </p:nvGrpSpPr>
        <p:grpSpPr>
          <a:xfrm rot="0">
            <a:off x="4990350" y="8682035"/>
            <a:ext cx="178188" cy="263803"/>
            <a:chOff x="0" y="0"/>
            <a:chExt cx="2341880" cy="3467100"/>
          </a:xfrm>
        </p:grpSpPr>
        <p:sp>
          <p:nvSpPr>
            <p:cNvPr name="Freeform 90" id="90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91" id="91"/>
          <p:cNvGrpSpPr>
            <a:grpSpLocks noChangeAspect="true"/>
          </p:cNvGrpSpPr>
          <p:nvPr/>
        </p:nvGrpSpPr>
        <p:grpSpPr>
          <a:xfrm rot="5400000">
            <a:off x="12905702" y="7183655"/>
            <a:ext cx="387083" cy="561909"/>
            <a:chOff x="0" y="0"/>
            <a:chExt cx="2311400" cy="3355340"/>
          </a:xfrm>
        </p:grpSpPr>
        <p:sp>
          <p:nvSpPr>
            <p:cNvPr name="Freeform 92" id="92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1"/>
              <a:stretch>
                <a:fillRect l="0" r="-211610" t="0" b="0"/>
              </a:stretch>
            </a:blipFill>
          </p:spPr>
        </p:sp>
      </p:grpSp>
      <p:grpSp>
        <p:nvGrpSpPr>
          <p:cNvPr name="Group 93" id="93"/>
          <p:cNvGrpSpPr>
            <a:grpSpLocks noChangeAspect="true"/>
          </p:cNvGrpSpPr>
          <p:nvPr/>
        </p:nvGrpSpPr>
        <p:grpSpPr>
          <a:xfrm rot="5400000">
            <a:off x="12916549" y="7762484"/>
            <a:ext cx="365390" cy="561909"/>
            <a:chOff x="0" y="0"/>
            <a:chExt cx="2181860" cy="3355340"/>
          </a:xfrm>
        </p:grpSpPr>
        <p:sp>
          <p:nvSpPr>
            <p:cNvPr name="Freeform 94" id="94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1"/>
              <a:stretch>
                <a:fillRect l="-102924" r="-127186" t="0" b="0"/>
              </a:stretch>
            </a:blipFill>
          </p:spPr>
        </p:sp>
      </p:grpSp>
      <p:grpSp>
        <p:nvGrpSpPr>
          <p:cNvPr name="Group 95" id="95"/>
          <p:cNvGrpSpPr>
            <a:grpSpLocks noChangeAspect="true"/>
          </p:cNvGrpSpPr>
          <p:nvPr/>
        </p:nvGrpSpPr>
        <p:grpSpPr>
          <a:xfrm rot="5400000">
            <a:off x="12865606" y="8328830"/>
            <a:ext cx="457296" cy="551930"/>
            <a:chOff x="0" y="0"/>
            <a:chExt cx="2780030" cy="3355340"/>
          </a:xfrm>
        </p:grpSpPr>
        <p:sp>
          <p:nvSpPr>
            <p:cNvPr name="Freeform 96" id="96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1"/>
              <a:stretch>
                <a:fillRect l="-99383" r="-59698" t="0" b="0"/>
              </a:stretch>
            </a:blipFill>
          </p:spPr>
        </p:sp>
      </p:grpSp>
      <p:grpSp>
        <p:nvGrpSpPr>
          <p:cNvPr name="Group 97" id="97"/>
          <p:cNvGrpSpPr>
            <a:grpSpLocks noChangeAspect="true"/>
          </p:cNvGrpSpPr>
          <p:nvPr/>
        </p:nvGrpSpPr>
        <p:grpSpPr>
          <a:xfrm rot="5400000">
            <a:off x="12849388" y="8936464"/>
            <a:ext cx="489733" cy="563534"/>
            <a:chOff x="0" y="0"/>
            <a:chExt cx="2915920" cy="3355340"/>
          </a:xfrm>
        </p:grpSpPr>
        <p:sp>
          <p:nvSpPr>
            <p:cNvPr name="Freeform 98" id="98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1"/>
              <a:stretch>
                <a:fillRect l="-147101" r="0" t="0" b="0"/>
              </a:stretch>
            </a:blipFill>
          </p:spPr>
        </p:sp>
      </p:grpSp>
      <p:grpSp>
        <p:nvGrpSpPr>
          <p:cNvPr name="Group 99" id="99"/>
          <p:cNvGrpSpPr>
            <a:grpSpLocks noChangeAspect="true"/>
          </p:cNvGrpSpPr>
          <p:nvPr/>
        </p:nvGrpSpPr>
        <p:grpSpPr>
          <a:xfrm rot="5400000">
            <a:off x="12350958" y="7843286"/>
            <a:ext cx="202093" cy="293207"/>
            <a:chOff x="0" y="0"/>
            <a:chExt cx="2312670" cy="3355340"/>
          </a:xfrm>
        </p:grpSpPr>
        <p:sp>
          <p:nvSpPr>
            <p:cNvPr name="Freeform 100" id="100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01" id="101"/>
          <p:cNvGrpSpPr>
            <a:grpSpLocks noChangeAspect="true"/>
          </p:cNvGrpSpPr>
          <p:nvPr/>
        </p:nvGrpSpPr>
        <p:grpSpPr>
          <a:xfrm rot="5400000">
            <a:off x="12356674" y="8055464"/>
            <a:ext cx="190662" cy="293207"/>
            <a:chOff x="0" y="0"/>
            <a:chExt cx="2181860" cy="3355340"/>
          </a:xfrm>
        </p:grpSpPr>
        <p:sp>
          <p:nvSpPr>
            <p:cNvPr name="Freeform 102" id="102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03" id="103"/>
          <p:cNvGrpSpPr>
            <a:grpSpLocks noChangeAspect="true"/>
          </p:cNvGrpSpPr>
          <p:nvPr/>
        </p:nvGrpSpPr>
        <p:grpSpPr>
          <a:xfrm rot="5400000">
            <a:off x="12290475" y="8320995"/>
            <a:ext cx="323060" cy="293207"/>
            <a:chOff x="0" y="0"/>
            <a:chExt cx="3696970" cy="3355340"/>
          </a:xfrm>
        </p:grpSpPr>
        <p:sp>
          <p:nvSpPr>
            <p:cNvPr name="Freeform 104" id="104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05" id="105"/>
          <p:cNvGrpSpPr>
            <a:grpSpLocks noChangeAspect="true"/>
          </p:cNvGrpSpPr>
          <p:nvPr/>
        </p:nvGrpSpPr>
        <p:grpSpPr>
          <a:xfrm rot="5400000">
            <a:off x="12352980" y="8581550"/>
            <a:ext cx="198049" cy="293207"/>
            <a:chOff x="0" y="0"/>
            <a:chExt cx="2341880" cy="3467100"/>
          </a:xfrm>
        </p:grpSpPr>
        <p:sp>
          <p:nvSpPr>
            <p:cNvPr name="Freeform 106" id="106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344369" y="340703"/>
            <a:ext cx="2539969" cy="2422661"/>
            <a:chOff x="0" y="0"/>
            <a:chExt cx="6324600" cy="6032500"/>
          </a:xfrm>
        </p:grpSpPr>
        <p:sp>
          <p:nvSpPr>
            <p:cNvPr name="Freeform 3" id="3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2"/>
              <a:stretch>
                <a:fillRect l="0" r="0" t="-2527" b="-252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029054" y="340703"/>
            <a:ext cx="2539969" cy="2422661"/>
            <a:chOff x="0" y="0"/>
            <a:chExt cx="6324600" cy="6032500"/>
          </a:xfrm>
        </p:grpSpPr>
        <p:sp>
          <p:nvSpPr>
            <p:cNvPr name="Freeform 6" id="6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0" r="0" t="-2527" b="-252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380C7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029054" y="7519954"/>
            <a:ext cx="2539969" cy="2422661"/>
            <a:chOff x="0" y="0"/>
            <a:chExt cx="6324600" cy="6032500"/>
          </a:xfrm>
        </p:grpSpPr>
        <p:sp>
          <p:nvSpPr>
            <p:cNvPr name="Freeform 9" id="9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0" r="0" t="-2527" b="-252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05033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716358" y="3932169"/>
            <a:ext cx="2539969" cy="2422661"/>
            <a:chOff x="0" y="0"/>
            <a:chExt cx="6324600" cy="6032500"/>
          </a:xfrm>
        </p:grpSpPr>
        <p:sp>
          <p:nvSpPr>
            <p:cNvPr name="Freeform 12" id="12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5"/>
              <a:stretch>
                <a:fillRect l="0" r="0" t="-2527" b="-252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4579A1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029054" y="3932169"/>
            <a:ext cx="2539969" cy="2422661"/>
            <a:chOff x="0" y="0"/>
            <a:chExt cx="6324600" cy="6032500"/>
          </a:xfrm>
        </p:grpSpPr>
        <p:sp>
          <p:nvSpPr>
            <p:cNvPr name="Freeform 15" id="15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6"/>
              <a:stretch>
                <a:fillRect l="0" r="0" t="-2527" b="-252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378DC9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2346085" y="3932169"/>
            <a:ext cx="2539969" cy="2422661"/>
            <a:chOff x="0" y="0"/>
            <a:chExt cx="6324600" cy="6032500"/>
          </a:xfrm>
        </p:grpSpPr>
        <p:sp>
          <p:nvSpPr>
            <p:cNvPr name="Freeform 18" id="18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7"/>
              <a:stretch>
                <a:fillRect l="0" r="0" t="-2527" b="-252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394B5C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716358" y="7523635"/>
            <a:ext cx="2539969" cy="2422661"/>
            <a:chOff x="0" y="0"/>
            <a:chExt cx="6324600" cy="6032500"/>
          </a:xfrm>
        </p:grpSpPr>
        <p:sp>
          <p:nvSpPr>
            <p:cNvPr name="Freeform 21" id="21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8"/>
              <a:stretch>
                <a:fillRect l="0" r="0" t="-2527" b="-2527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403662" y="7523635"/>
            <a:ext cx="2539969" cy="2422661"/>
            <a:chOff x="0" y="0"/>
            <a:chExt cx="6324600" cy="6032500"/>
          </a:xfrm>
        </p:grpSpPr>
        <p:sp>
          <p:nvSpPr>
            <p:cNvPr name="Freeform 24" id="24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9"/>
              <a:stretch>
                <a:fillRect l="-36809" r="-36809" t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76042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403662" y="3932169"/>
            <a:ext cx="2539969" cy="2422661"/>
            <a:chOff x="0" y="0"/>
            <a:chExt cx="6324600" cy="6032500"/>
          </a:xfrm>
        </p:grpSpPr>
        <p:sp>
          <p:nvSpPr>
            <p:cNvPr name="Freeform 27" id="2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10"/>
              <a:stretch>
                <a:fillRect l="-34737" r="-34737" t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E62832"/>
            </a:solid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9716358" y="344385"/>
            <a:ext cx="2539969" cy="2422661"/>
            <a:chOff x="0" y="0"/>
            <a:chExt cx="6324600" cy="6032500"/>
          </a:xfrm>
        </p:grpSpPr>
        <p:sp>
          <p:nvSpPr>
            <p:cNvPr name="Freeform 30" id="30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11"/>
              <a:stretch>
                <a:fillRect l="0" r="0" t="-2527" b="-2527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5E17EB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3403662" y="344385"/>
            <a:ext cx="2539969" cy="2422661"/>
            <a:chOff x="0" y="0"/>
            <a:chExt cx="6324600" cy="6032500"/>
          </a:xfrm>
        </p:grpSpPr>
        <p:sp>
          <p:nvSpPr>
            <p:cNvPr name="Freeform 33" id="33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12"/>
              <a:stretch>
                <a:fillRect l="0" r="0" t="-2527" b="-2527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2344369" y="7523635"/>
            <a:ext cx="2539969" cy="2422661"/>
            <a:chOff x="0" y="0"/>
            <a:chExt cx="6324600" cy="6032500"/>
          </a:xfrm>
        </p:grpSpPr>
        <p:sp>
          <p:nvSpPr>
            <p:cNvPr name="Freeform 36" id="36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13"/>
              <a:stretch>
                <a:fillRect l="-3027" r="-3027" t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6BC247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3271" r="0" b="16791"/>
          <a:stretch>
            <a:fillRect/>
          </a:stretch>
        </p:blipFill>
        <p:spPr>
          <a:xfrm flipH="false" flipV="false" rot="0">
            <a:off x="-205949" y="4065399"/>
            <a:ext cx="18699897" cy="62216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7443" r="0" b="5056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3168" y="257436"/>
            <a:ext cx="2264053" cy="3081829"/>
            <a:chOff x="0" y="0"/>
            <a:chExt cx="6350000" cy="864362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0380C7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4"/>
              <a:stretch>
                <a:fillRect l="-42673" r="-42673" t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00878" y="1354945"/>
            <a:ext cx="319381" cy="463629"/>
            <a:chOff x="0" y="0"/>
            <a:chExt cx="2311400" cy="33553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5"/>
              <a:stretch>
                <a:fillRect l="0" r="-211610" t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87417" y="1354945"/>
            <a:ext cx="301481" cy="463629"/>
            <a:chOff x="0" y="0"/>
            <a:chExt cx="2181860" cy="33553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5"/>
              <a:stretch>
                <a:fillRect l="-102924" r="-127186" t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12675" y="1363179"/>
            <a:ext cx="377313" cy="455395"/>
            <a:chOff x="0" y="0"/>
            <a:chExt cx="2780030" cy="33553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5"/>
              <a:stretch>
                <a:fillRect l="-99383" r="-59698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805436" y="1358391"/>
            <a:ext cx="404077" cy="464970"/>
            <a:chOff x="0" y="0"/>
            <a:chExt cx="2915920" cy="335534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5"/>
              <a:stretch>
                <a:fillRect l="-147101" r="0" t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10602" y="1999832"/>
            <a:ext cx="166746" cy="241924"/>
            <a:chOff x="0" y="0"/>
            <a:chExt cx="2312670" cy="335534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90385" y="1999832"/>
            <a:ext cx="157315" cy="241924"/>
            <a:chOff x="0" y="0"/>
            <a:chExt cx="2181860" cy="335534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254853" y="1999832"/>
            <a:ext cx="266556" cy="241924"/>
            <a:chOff x="0" y="0"/>
            <a:chExt cx="3696970" cy="335534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521409" y="1999832"/>
            <a:ext cx="163409" cy="241924"/>
            <a:chOff x="0" y="0"/>
            <a:chExt cx="2341880" cy="34671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3523071" y="-57150"/>
            <a:ext cx="13771721" cy="9258300"/>
            <a:chOff x="0" y="0"/>
            <a:chExt cx="6045200" cy="4064000"/>
          </a:xfrm>
        </p:grpSpPr>
        <p:sp>
          <p:nvSpPr>
            <p:cNvPr name="Freeform 24" id="24"/>
            <p:cNvSpPr/>
            <p:nvPr/>
          </p:nvSpPr>
          <p:spPr>
            <a:xfrm>
              <a:off x="45720" y="69850"/>
              <a:ext cx="5943600" cy="3977640"/>
            </a:xfrm>
            <a:custGeom>
              <a:avLst/>
              <a:gdLst/>
              <a:ahLst/>
              <a:cxnLst/>
              <a:rect r="r" b="b" t="t" l="l"/>
              <a:pathLst>
                <a:path h="3977640" w="5943600">
                  <a:moveTo>
                    <a:pt x="5943600" y="3977640"/>
                  </a:moveTo>
                  <a:lnTo>
                    <a:pt x="0" y="3977640"/>
                  </a:lnTo>
                  <a:lnTo>
                    <a:pt x="0" y="0"/>
                  </a:lnTo>
                  <a:lnTo>
                    <a:pt x="5943600" y="0"/>
                  </a:lnTo>
                  <a:lnTo>
                    <a:pt x="5943600" y="3977640"/>
                  </a:lnTo>
                  <a:close/>
                </a:path>
              </a:pathLst>
            </a:custGeom>
            <a:blipFill>
              <a:blip r:embed="rId6"/>
              <a:stretch>
                <a:fillRect l="-418" r="-418" t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>
              <a:off x="0" y="0"/>
              <a:ext cx="6045200" cy="4064000"/>
            </a:xfrm>
            <a:custGeom>
              <a:avLst/>
              <a:gdLst/>
              <a:ahLst/>
              <a:cxnLst/>
              <a:rect r="r" b="b" t="t" l="l"/>
              <a:pathLst>
                <a:path h="4064000" w="6045200">
                  <a:moveTo>
                    <a:pt x="6045200" y="4064000"/>
                  </a:moveTo>
                  <a:lnTo>
                    <a:pt x="0" y="4064000"/>
                  </a:lnTo>
                  <a:lnTo>
                    <a:pt x="0" y="0"/>
                  </a:lnTo>
                  <a:lnTo>
                    <a:pt x="6045200" y="0"/>
                  </a:lnTo>
                  <a:lnTo>
                    <a:pt x="6045200" y="4064000"/>
                  </a:lnTo>
                  <a:close/>
                </a:path>
              </a:pathLst>
            </a:custGeom>
            <a:blipFill>
              <a:blip r:embed="rId7"/>
              <a:stretch>
                <a:fillRect l="-13" r="-13" t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738475" y="773577"/>
            <a:ext cx="11110038" cy="8920151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-7883" r="-11559" t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074673" y="6327494"/>
            <a:ext cx="1773840" cy="3509848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5431" r="-2782" t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482091" y="191776"/>
            <a:ext cx="2264053" cy="3081829"/>
            <a:chOff x="0" y="0"/>
            <a:chExt cx="6350000" cy="864362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6"/>
              <a:stretch>
                <a:fillRect l="-42673" r="-42673" t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60143" y="1406437"/>
            <a:ext cx="319381" cy="463629"/>
            <a:chOff x="0" y="0"/>
            <a:chExt cx="2311400" cy="335534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7"/>
              <a:stretch>
                <a:fillRect l="0" r="-211610" t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246682" y="1406437"/>
            <a:ext cx="301481" cy="463629"/>
            <a:chOff x="0" y="0"/>
            <a:chExt cx="2181860" cy="335534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7"/>
              <a:stretch>
                <a:fillRect l="-102924" r="-127186" t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671940" y="1414670"/>
            <a:ext cx="377313" cy="455395"/>
            <a:chOff x="0" y="0"/>
            <a:chExt cx="2780030" cy="335534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7"/>
              <a:stretch>
                <a:fillRect l="-99383" r="-59698" t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2164701" y="1409883"/>
            <a:ext cx="404077" cy="464970"/>
            <a:chOff x="0" y="0"/>
            <a:chExt cx="2915920" cy="335534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7"/>
              <a:stretch>
                <a:fillRect l="-147101" r="0" t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69867" y="2051323"/>
            <a:ext cx="166746" cy="241924"/>
            <a:chOff x="0" y="0"/>
            <a:chExt cx="2312670" cy="3355340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449650" y="2051323"/>
            <a:ext cx="157315" cy="241924"/>
            <a:chOff x="0" y="0"/>
            <a:chExt cx="2181860" cy="3355340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614118" y="2051323"/>
            <a:ext cx="266556" cy="241924"/>
            <a:chOff x="0" y="0"/>
            <a:chExt cx="3696970" cy="3355340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880674" y="2051323"/>
            <a:ext cx="163409" cy="241924"/>
            <a:chOff x="0" y="0"/>
            <a:chExt cx="2341880" cy="3467100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449650" y="3841496"/>
            <a:ext cx="3288825" cy="4557422"/>
            <a:chOff x="0" y="0"/>
            <a:chExt cx="4734560" cy="6560820"/>
          </a:xfrm>
        </p:grpSpPr>
        <p:sp>
          <p:nvSpPr>
            <p:cNvPr name="Freeform 39" id="39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8"/>
              <a:stretch>
                <a:fillRect l="0" r="0" t="-687" b="-687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1528307" y="6120207"/>
            <a:ext cx="6841884" cy="3924422"/>
            <a:chOff x="0" y="0"/>
            <a:chExt cx="7981950" cy="4578350"/>
          </a:xfrm>
        </p:grpSpPr>
        <p:sp>
          <p:nvSpPr>
            <p:cNvPr name="Freeform 51" id="5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2" id="5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53" id="5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54" id="5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55" id="5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6534" r="-16534" t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738475" y="842740"/>
            <a:ext cx="11023896" cy="8850989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-9589" r="-9589" t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19833" y="5619926"/>
            <a:ext cx="7714080" cy="4424703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6387" r="-16387" t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82091" y="191776"/>
            <a:ext cx="2264053" cy="3081829"/>
            <a:chOff x="0" y="0"/>
            <a:chExt cx="6350000" cy="864362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5"/>
              <a:stretch>
                <a:fillRect l="-42673" r="-42673" t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60143" y="1406437"/>
            <a:ext cx="319381" cy="463629"/>
            <a:chOff x="0" y="0"/>
            <a:chExt cx="2311400" cy="335534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6"/>
              <a:stretch>
                <a:fillRect l="0" r="-211610" t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46682" y="1406437"/>
            <a:ext cx="301481" cy="463629"/>
            <a:chOff x="0" y="0"/>
            <a:chExt cx="2181860" cy="335534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6"/>
              <a:stretch>
                <a:fillRect l="-102924" r="-127186" t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671940" y="1414670"/>
            <a:ext cx="377313" cy="455395"/>
            <a:chOff x="0" y="0"/>
            <a:chExt cx="2780030" cy="335534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6"/>
              <a:stretch>
                <a:fillRect l="-99383" r="-59698" t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164701" y="1409883"/>
            <a:ext cx="404077" cy="464970"/>
            <a:chOff x="0" y="0"/>
            <a:chExt cx="2915920" cy="335534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6"/>
              <a:stretch>
                <a:fillRect l="-147101" r="0" t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269867" y="2051323"/>
            <a:ext cx="166746" cy="241924"/>
            <a:chOff x="0" y="0"/>
            <a:chExt cx="2312670" cy="335534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449650" y="2051323"/>
            <a:ext cx="157315" cy="241924"/>
            <a:chOff x="0" y="0"/>
            <a:chExt cx="2181860" cy="335534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614118" y="2051323"/>
            <a:ext cx="266556" cy="241924"/>
            <a:chOff x="0" y="0"/>
            <a:chExt cx="3696970" cy="3355340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880674" y="2051323"/>
            <a:ext cx="163409" cy="241924"/>
            <a:chOff x="0" y="0"/>
            <a:chExt cx="2341880" cy="3467100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960754" y="5743852"/>
            <a:ext cx="3103619" cy="4300777"/>
            <a:chOff x="0" y="0"/>
            <a:chExt cx="4734560" cy="6560820"/>
          </a:xfrm>
        </p:grpSpPr>
        <p:sp>
          <p:nvSpPr>
            <p:cNvPr name="Freeform 35" id="35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7"/>
              <a:stretch>
                <a:fillRect l="0" r="0" t="-1599" b="-1599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117016" y="429118"/>
            <a:ext cx="11539062" cy="9264611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-2271" r="-17436" t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82091" y="5632047"/>
            <a:ext cx="7692947" cy="4412582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2615" r="-30748" t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82091" y="191776"/>
            <a:ext cx="2264053" cy="3081829"/>
            <a:chOff x="0" y="0"/>
            <a:chExt cx="6350000" cy="864362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0380C7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5"/>
              <a:stretch>
                <a:fillRect l="-42673" r="-42673" t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60143" y="1406437"/>
            <a:ext cx="319381" cy="463629"/>
            <a:chOff x="0" y="0"/>
            <a:chExt cx="2311400" cy="335534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6"/>
              <a:stretch>
                <a:fillRect l="0" r="-211610" t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46682" y="1406437"/>
            <a:ext cx="301481" cy="463629"/>
            <a:chOff x="0" y="0"/>
            <a:chExt cx="2181860" cy="335534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6"/>
              <a:stretch>
                <a:fillRect l="-102924" r="-127186" t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671940" y="1414670"/>
            <a:ext cx="377313" cy="455395"/>
            <a:chOff x="0" y="0"/>
            <a:chExt cx="2780030" cy="335534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6"/>
              <a:stretch>
                <a:fillRect l="-99383" r="-59698" t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164701" y="1409883"/>
            <a:ext cx="404077" cy="464970"/>
            <a:chOff x="0" y="0"/>
            <a:chExt cx="2915920" cy="335534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6"/>
              <a:stretch>
                <a:fillRect l="-147101" r="0" t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269867" y="2051323"/>
            <a:ext cx="166746" cy="241924"/>
            <a:chOff x="0" y="0"/>
            <a:chExt cx="2312670" cy="335534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449650" y="2051323"/>
            <a:ext cx="157315" cy="241924"/>
            <a:chOff x="0" y="0"/>
            <a:chExt cx="2181860" cy="335534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614118" y="2051323"/>
            <a:ext cx="266556" cy="241924"/>
            <a:chOff x="0" y="0"/>
            <a:chExt cx="3696970" cy="3355340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880674" y="2051323"/>
            <a:ext cx="163409" cy="241924"/>
            <a:chOff x="0" y="0"/>
            <a:chExt cx="2341880" cy="3467100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711131" y="5483763"/>
            <a:ext cx="3291310" cy="4560866"/>
            <a:chOff x="0" y="0"/>
            <a:chExt cx="4734560" cy="6560820"/>
          </a:xfrm>
        </p:grpSpPr>
        <p:sp>
          <p:nvSpPr>
            <p:cNvPr name="Freeform 35" id="35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7"/>
              <a:stretch>
                <a:fillRect l="0" r="0" t="-1922" b="-1922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738475" y="363412"/>
            <a:ext cx="11620898" cy="9330316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0" r="0" t="0" b="-164255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080469" y="6172200"/>
            <a:ext cx="1945287" cy="3849085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830" r="-3830" t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482091" y="191776"/>
            <a:ext cx="2264053" cy="3081829"/>
            <a:chOff x="0" y="0"/>
            <a:chExt cx="6350000" cy="864362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0380C7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6"/>
              <a:stretch>
                <a:fillRect l="-42673" r="-42673" t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60143" y="1406437"/>
            <a:ext cx="319381" cy="463629"/>
            <a:chOff x="0" y="0"/>
            <a:chExt cx="2311400" cy="335534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7"/>
              <a:stretch>
                <a:fillRect l="0" r="-211610" t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246682" y="1406437"/>
            <a:ext cx="301481" cy="463629"/>
            <a:chOff x="0" y="0"/>
            <a:chExt cx="2181860" cy="335534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7"/>
              <a:stretch>
                <a:fillRect l="-102924" r="-127186" t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671940" y="1414670"/>
            <a:ext cx="377313" cy="455395"/>
            <a:chOff x="0" y="0"/>
            <a:chExt cx="2780030" cy="335534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7"/>
              <a:stretch>
                <a:fillRect l="-99383" r="-59698" t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2164701" y="1409883"/>
            <a:ext cx="404077" cy="464970"/>
            <a:chOff x="0" y="0"/>
            <a:chExt cx="2915920" cy="335534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7"/>
              <a:stretch>
                <a:fillRect l="-147101" r="0" t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69867" y="2051323"/>
            <a:ext cx="166746" cy="241924"/>
            <a:chOff x="0" y="0"/>
            <a:chExt cx="2312670" cy="3355340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449650" y="2051323"/>
            <a:ext cx="157315" cy="241924"/>
            <a:chOff x="0" y="0"/>
            <a:chExt cx="2181860" cy="3355340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614118" y="2051323"/>
            <a:ext cx="266556" cy="241924"/>
            <a:chOff x="0" y="0"/>
            <a:chExt cx="3696970" cy="3355340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880674" y="2051323"/>
            <a:ext cx="163409" cy="241924"/>
            <a:chOff x="0" y="0"/>
            <a:chExt cx="2341880" cy="3467100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146005" y="3683104"/>
            <a:ext cx="3592469" cy="4978191"/>
            <a:chOff x="0" y="0"/>
            <a:chExt cx="4734560" cy="6560820"/>
          </a:xfrm>
        </p:grpSpPr>
        <p:sp>
          <p:nvSpPr>
            <p:cNvPr name="Freeform 39" id="39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8"/>
              <a:stretch>
                <a:fillRect l="0" r="0" t="0" b="-3342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1528307" y="5653016"/>
            <a:ext cx="7615693" cy="4368269"/>
            <a:chOff x="0" y="0"/>
            <a:chExt cx="7981950" cy="4578350"/>
          </a:xfrm>
        </p:grpSpPr>
        <p:sp>
          <p:nvSpPr>
            <p:cNvPr name="Freeform 51" id="5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2" id="5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53" id="5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54" id="5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55" id="5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r="0" t="0" b="-137197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DAFEN2YetKk</dc:identifier>
  <dcterms:modified xsi:type="dcterms:W3CDTF">2011-08-01T06:04:30Z</dcterms:modified>
  <cp:revision>1</cp:revision>
  <dc:title>Presentation</dc:title>
</cp:coreProperties>
</file>